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A63EF-9E26-435D-A481-3E52905A5C5E}" v="11" dt="2024-06-08T20:13:18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Duarte" userId="80165ed8247e4dfc" providerId="LiveId" clId="{920A63EF-9E26-435D-A481-3E52905A5C5E}"/>
    <pc:docChg chg="modSld">
      <pc:chgData name="Gabriel Duarte" userId="80165ed8247e4dfc" providerId="LiveId" clId="{920A63EF-9E26-435D-A481-3E52905A5C5E}" dt="2024-06-08T20:13:18.687" v="10" actId="20577"/>
      <pc:docMkLst>
        <pc:docMk/>
      </pc:docMkLst>
      <pc:sldChg chg="modSp">
        <pc:chgData name="Gabriel Duarte" userId="80165ed8247e4dfc" providerId="LiveId" clId="{920A63EF-9E26-435D-A481-3E52905A5C5E}" dt="2024-06-08T20:13:18.687" v="10" actId="20577"/>
        <pc:sldMkLst>
          <pc:docMk/>
          <pc:sldMk cId="2905303154" sldId="259"/>
        </pc:sldMkLst>
        <pc:spChg chg="mod">
          <ac:chgData name="Gabriel Duarte" userId="80165ed8247e4dfc" providerId="LiveId" clId="{920A63EF-9E26-435D-A481-3E52905A5C5E}" dt="2024-06-08T20:13:18.687" v="10" actId="20577"/>
          <ac:spMkLst>
            <pc:docMk/>
            <pc:sldMk cId="2905303154" sldId="259"/>
            <ac:spMk id="2" creationId="{D201C318-2865-1D76-D4F9-F548803B5B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8F461-1062-4DA1-B98A-B3E9BF6BBA58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D5247-FF2F-48D8-8975-86CFE13859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77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D5247-FF2F-48D8-8975-86CFE13859A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59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0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2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70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4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1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1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6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rte em círculo 3D néon">
            <a:extLst>
              <a:ext uri="{FF2B5EF4-FFF2-40B4-BE49-F238E27FC236}">
                <a16:creationId xmlns:a16="http://schemas.microsoft.com/office/drawing/2014/main" id="{2FCAF0E4-AF98-116E-071A-8A0CE8EA8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3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1C9E68-ADF9-893F-5598-82B07B729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10000"/>
              <a:t>DREAM BUILDER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CA17CC-D99D-22E3-42E3-67E2EED12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Construindo o seu sonho de ser Fatec</a:t>
            </a:r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79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Uma lâmpada incandescente entre várias lâmpadas apagadas">
            <a:extLst>
              <a:ext uri="{FF2B5EF4-FFF2-40B4-BE49-F238E27FC236}">
                <a16:creationId xmlns:a16="http://schemas.microsoft.com/office/drawing/2014/main" id="{2F93365E-9760-EC2A-2325-0DCEE7F6F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645" b="235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4C14BB-1CFF-2234-8E98-B97DDCEA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pt-BR" sz="5600" dirty="0"/>
              <a:t>PROBLEMA</a:t>
            </a:r>
          </a:p>
        </p:txBody>
      </p:sp>
      <p:sp>
        <p:nvSpPr>
          <p:cNvPr id="18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7E7308-607D-2362-6FA8-70E96C725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Pessoas que tem o interesse de ingressar na Fatec, mas vêem o vestibular como um grande obstáculo;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Vestibulandos que se sentem perdidos para programar uma rotina e método de estudos;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Estudantes que querem ingressar na Fatec, mas estão indecisos com a escolha de curso.</a:t>
            </a:r>
          </a:p>
        </p:txBody>
      </p:sp>
    </p:spTree>
    <p:extLst>
      <p:ext uri="{BB962C8B-B14F-4D97-AF65-F5344CB8AC3E}">
        <p14:creationId xmlns:p14="http://schemas.microsoft.com/office/powerpoint/2010/main" val="271592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Óculos em cima de um livro">
            <a:extLst>
              <a:ext uri="{FF2B5EF4-FFF2-40B4-BE49-F238E27FC236}">
                <a16:creationId xmlns:a16="http://schemas.microsoft.com/office/drawing/2014/main" id="{585EA19D-D4BB-5399-60C1-8E4259B5F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324" b="177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01C318-2865-1D76-D4F9-F548803B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pt-BR" sz="6100" dirty="0"/>
              <a:t>SOLUÇÃO</a:t>
            </a:r>
          </a:p>
        </p:txBody>
      </p:sp>
      <p:sp>
        <p:nvSpPr>
          <p:cNvPr id="20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666D2-A2C0-1D19-04DE-E1457047C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Cronogramas eficazes para o usuário adaptar de acordo com a sua realidade;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com Simulados, Exercícios, Videoaulas e Redação voltada para o Vestibular da Fatec;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Páginas voltadas para a definição de cada curso da Unidade. Criação de Teste Vocacional, que direciona o vestibulando para o curso correto.</a:t>
            </a:r>
          </a:p>
        </p:txBody>
      </p:sp>
    </p:spTree>
    <p:extLst>
      <p:ext uri="{BB962C8B-B14F-4D97-AF65-F5344CB8AC3E}">
        <p14:creationId xmlns:p14="http://schemas.microsoft.com/office/powerpoint/2010/main" val="903709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m documento com caneta">
            <a:extLst>
              <a:ext uri="{FF2B5EF4-FFF2-40B4-BE49-F238E27FC236}">
                <a16:creationId xmlns:a16="http://schemas.microsoft.com/office/drawing/2014/main" id="{F2DA774B-B8BD-5A4D-0EAC-0DC44FFA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5" b="1431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201C318-2865-1D76-D4F9-F548803B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pt-BR" sz="3600" dirty="0"/>
              <a:t>DIFERENCIAL</a:t>
            </a:r>
          </a:p>
        </p:txBody>
      </p:sp>
      <p:sp>
        <p:nvSpPr>
          <p:cNvPr id="25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F9666D2-A2C0-1D19-04DE-E1457047C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Página voltada para descanso do usuário (com Jogos, Just Dance e Vídeos para Meditação);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Criação de um alarme para guiar o vestibulando entre seu tempo de pausa, exercícios e simulados;</a:t>
            </a:r>
          </a:p>
          <a:p>
            <a:pPr algn="just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Sugestão de melhorias e captação de público através da Avaliação do Usuário;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03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ídeo 3" descr="Emojis">
            <a:extLst>
              <a:ext uri="{FF2B5EF4-FFF2-40B4-BE49-F238E27FC236}">
                <a16:creationId xmlns:a16="http://schemas.microsoft.com/office/drawing/2014/main" id="{B10AF7B6-1424-FB62-AED6-EBFA86092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E32938-A058-A561-C617-02D48AE20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 INÉDITO NO FINAL DO VÍDEO PARA RELATAR A UX (EXPERIÊNCIA DO USUÁRIO)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34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181</Words>
  <Application>Microsoft Office PowerPoint</Application>
  <PresentationFormat>Widescreen</PresentationFormat>
  <Paragraphs>16</Paragraphs>
  <Slides>5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Arial</vt:lpstr>
      <vt:lpstr>Modern Love</vt:lpstr>
      <vt:lpstr>The Hand</vt:lpstr>
      <vt:lpstr>SketchyVTI</vt:lpstr>
      <vt:lpstr>DREAM BUILDER</vt:lpstr>
      <vt:lpstr>PROBLEMA</vt:lpstr>
      <vt:lpstr>SOLUÇÃO</vt:lpstr>
      <vt:lpstr>DIFERENCIAL</vt:lpstr>
      <vt:lpstr>FEEDBACK INÉDITO NO FINAL DO VÍDEO PARA RELATAR A UX (EXPERIÊNCIA DO USUÁRIO)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GONCALVES DUARTE</dc:creator>
  <cp:lastModifiedBy>Gabriel Duarte</cp:lastModifiedBy>
  <cp:revision>1</cp:revision>
  <dcterms:created xsi:type="dcterms:W3CDTF">2024-06-08T17:58:25Z</dcterms:created>
  <dcterms:modified xsi:type="dcterms:W3CDTF">2024-06-08T20:13:25Z</dcterms:modified>
</cp:coreProperties>
</file>